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1" r:id="rId3"/>
    <p:sldId id="263" r:id="rId4"/>
    <p:sldId id="293" r:id="rId5"/>
    <p:sldId id="272" r:id="rId6"/>
    <p:sldId id="273" r:id="rId7"/>
    <p:sldId id="264" r:id="rId8"/>
    <p:sldId id="265" r:id="rId9"/>
    <p:sldId id="267" r:id="rId10"/>
    <p:sldId id="274" r:id="rId11"/>
    <p:sldId id="278" r:id="rId12"/>
    <p:sldId id="29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11D"/>
    <a:srgbClr val="00FF87"/>
    <a:srgbClr val="00BD7B"/>
    <a:srgbClr val="00EA8F"/>
    <a:srgbClr val="FFFFFF"/>
    <a:srgbClr val="180020"/>
    <a:srgbClr val="15001E"/>
    <a:srgbClr val="200127"/>
    <a:srgbClr val="21012C"/>
    <a:srgbClr val="36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7"/>
    <p:restoredTop sz="94731"/>
  </p:normalViewPr>
  <p:slideViewPr>
    <p:cSldViewPr snapToGrid="0" snapToObjects="1">
      <p:cViewPr varScale="1">
        <p:scale>
          <a:sx n="121" d="100"/>
          <a:sy n="121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E7261-A6D6-7249-923C-34306E161829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2B386-C7D5-3E46-8ADE-1435570EFF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B386-C7D5-3E46-8ADE-1435570EFF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3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835A-C1C5-3D44-AAC8-F5CD2AEDFEB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4132-F69B-AD46-A561-5A9AD82774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17701"/>
            <a:ext cx="1493" cy="32904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282685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3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grupos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Administrador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Gestor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Técnico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50119-91BB-B34A-903B-B6D56EDA8FE0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9038F-2435-894E-9A8A-7C9A2BE35E84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BAED5-11D7-BA48-AA47-3D2BA71FA02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E4928-347F-BE44-9CF9-FCE76DA6CEA7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F61D9-6CBA-8F4B-9A44-8B68FB5A5543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8B195-EDDF-5041-80E2-6187D5399A44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3476E-4191-3C40-8B96-498BE93E4FA1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7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031395"/>
            <a:ext cx="1493" cy="108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894" y="501689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demorar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CEC48-4C1C-C248-91E8-1689E360890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3DBB3-559F-FE4B-9D6D-5B6223F46D0F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DBE61-A65A-8C45-8B48-D67FE0336817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B0846B-0B81-914B-9C77-26E62806D918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4FB600-97AC-8B46-8F03-7ED93A1E24FF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2DD7E-AD42-0444-935A-B654F57F9267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7FF13-C324-6B43-9918-EE1443FD13E7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752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TECNOLOGIAS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116113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120" y="1187316"/>
            <a:ext cx="3178025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Lista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59" y="277686"/>
            <a:ext cx="4474088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87316"/>
            <a:ext cx="3176101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3796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respetiva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recolhidas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8521C-E996-E340-B641-E45B0BD3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859" y="1190565"/>
            <a:ext cx="3178025" cy="4476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801" y="277686"/>
            <a:ext cx="4467604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0978"/>
            <a:ext cx="3176101" cy="4476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Um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aplicáveis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162" y="1190566"/>
            <a:ext cx="317312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77686"/>
            <a:ext cx="4464901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1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fácil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acesso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anteriores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0566"/>
            <a:ext cx="317120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2833"/>
            <a:ext cx="4464901" cy="62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convocados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4222"/>
            <a:ext cx="3171205" cy="446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1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alinhamento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inicial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5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099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histórico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abaixo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00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OBJETIVOS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dados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auxiliem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análise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deteção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problemas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poder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focar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aspetos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específicos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sessões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treino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bastante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comuns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esfera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porém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modalidade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encontra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-se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vários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atrás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no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toca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à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informatização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90562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apenas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selecionar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zona de campo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onde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ocorreu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52" y="284157"/>
            <a:ext cx="4464899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958347"/>
            <a:ext cx="1493" cy="216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3940626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intuitiva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apresente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razão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erro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inferior a 5%.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3A30B-2BDE-DF44-BA16-EA89072A32F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6CC34-8B17-524F-9AF1-72841BBCFCBC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D1CC4-6874-8D40-99A8-57715ED4ED22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68A47-B425-014E-8F7F-5FA4833BE5E0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3F7D36-3573-4641-B3E4-A1AAD462034A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DF304-F441-9C4E-A403-E6CDA964F3D6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3B4C8-8470-F44B-81F8-A6ED3173272B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0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suportar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correção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10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524AB-1C2A-BE40-B250-E1748F2F6893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3CED9-1CB8-9443-8B07-08B5C2302D01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25CC8-F422-D74A-BCD1-581710BD0BED}"/>
              </a:ext>
            </a:extLst>
          </p:cNvPr>
          <p:cNvSpPr/>
          <p:nvPr/>
        </p:nvSpPr>
        <p:spPr>
          <a:xfrm>
            <a:off x="7754696" y="2224014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14483-407B-1E49-85C2-E926C580FABE}"/>
              </a:ext>
            </a:extLst>
          </p:cNvPr>
          <p:cNvSpPr/>
          <p:nvPr/>
        </p:nvSpPr>
        <p:spPr>
          <a:xfrm>
            <a:off x="4296969" y="2218544"/>
            <a:ext cx="3420000" cy="59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8887B-E05A-6047-BD61-C2FE6E127C6F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42D51-C68A-5A4D-A855-FCBD338300B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6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processado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imediato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seja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possível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inserir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um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logo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40D83-CFF2-E744-B9F8-18BB44495DF9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D731C3-0648-6A40-B5E0-C092CED6D1D7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31783-254A-5841-B8A4-1FF13297846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95CF0-DC1E-E042-A669-760121C428EA}"/>
              </a:ext>
            </a:extLst>
          </p:cNvPr>
          <p:cNvSpPr/>
          <p:nvPr/>
        </p:nvSpPr>
        <p:spPr>
          <a:xfrm>
            <a:off x="4293247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F6D6E-1E71-1E43-98CF-027151A7B4FF}"/>
              </a:ext>
            </a:extLst>
          </p:cNvPr>
          <p:cNvSpPr/>
          <p:nvPr/>
        </p:nvSpPr>
        <p:spPr>
          <a:xfrm>
            <a:off x="7754696" y="2223132"/>
            <a:ext cx="3420000" cy="5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3F857-0482-564E-816F-BAD0F3FF03C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D3E9B1-A2FF-714C-9642-2727636DAD12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9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101057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CRONOLOGIA DO TRABALHO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34859" y="192159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EDD0B1B-75ED-45DD-A66D-79E56925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57" y="3126211"/>
            <a:ext cx="6844081" cy="3613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0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4008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PLANEAMENTO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DESENVOLVER…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planeado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propusemos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fazer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(e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porquê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39757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10756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MATRIZ DE FUNCIONALIDADES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9F203A-037D-4B68-9D2C-7705ACBE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65" y="1924903"/>
            <a:ext cx="7335214" cy="42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5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287152"/>
            <a:ext cx="1493" cy="8208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5268613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EE22E-613D-EF49-91F1-B6BA61566E5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5224DB-6A0B-6542-94D0-FE3C6482DDE2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69FE7-BE9E-3544-9C4E-FAF8A8C5547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7D837-582F-4B4E-A729-BB1AB51C6EFA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93B9BB-F56E-934E-AD65-355FA6D3244A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89FF3-C3DA-2C44-A102-59479F5738EB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7CC1A-4B9D-034A-BF68-E876DACE15E6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2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4466785"/>
            <a:ext cx="1493" cy="16452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4452275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consultar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sobre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sob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formato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terreno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sujeitas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8C0B1-3088-6741-909C-40E0BD47BD7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D79CD3-9EF0-7046-8B09-C272531339D6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976C78-B045-724D-A61E-19761D67191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FC2A8-B595-BA4E-9ED3-5D99C3FDFC6F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9C022-C11A-2540-808A-731B4F60DFD9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B317B-BE8A-F547-B7C0-A466926DB40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A2F57-9376-0C4A-8DBC-B2389160F49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1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638509"/>
            <a:ext cx="1493" cy="24696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3627899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incluir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zona de campo.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6D5DA-75FD-B44E-ABA8-9DFBF02CB3FE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EB847-2DD7-C740-8E43-51DD971CA27A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A7F20-1448-344B-AD1F-C7244EB0100B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5020B-BD30-C045-BFEA-46735D0434AC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56C74-A5E9-C040-8278-6A3706728200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6D676-E318-D644-B719-074D0FF7BD48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2DAA7-2E5F-A54F-8F21-D0CAEE002CE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1822</TotalTime>
  <Words>485</Words>
  <Application>Microsoft Office PowerPoint</Application>
  <PresentationFormat>Ecrã Panorâmico</PresentationFormat>
  <Paragraphs>93</Paragraphs>
  <Slides>23</Slides>
  <Notes>1</Notes>
  <HiddenSlides>17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9" baseType="lpstr">
      <vt:lpstr>Avenir Next</vt:lpstr>
      <vt:lpstr>DIN Condensed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Daniel Maia</cp:lastModifiedBy>
  <cp:revision>59</cp:revision>
  <cp:lastPrinted>2019-03-26T21:22:39Z</cp:lastPrinted>
  <dcterms:created xsi:type="dcterms:W3CDTF">2019-03-20T10:06:43Z</dcterms:created>
  <dcterms:modified xsi:type="dcterms:W3CDTF">2019-06-26T21:38:41Z</dcterms:modified>
</cp:coreProperties>
</file>